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901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143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05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361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27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07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5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58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17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613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88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132A4-F7E8-47D7-8303-8937588A276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53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2608" y="5257800"/>
            <a:ext cx="504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시연</a:t>
            </a:r>
            <a:r>
              <a:rPr lang="en-US" altLang="ko-KR" sz="44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44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시나리오</a:t>
            </a:r>
            <a:endParaRPr lang="ko-KR" altLang="en-US" sz="440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0033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208548" y="2001838"/>
            <a:ext cx="2556883" cy="27284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119464" y="1474300"/>
            <a:ext cx="4107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분이 지나면 얼굴 전체가 공개됩니다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393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384394" y="1395169"/>
            <a:ext cx="7392652" cy="42407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127992" y="5908675"/>
            <a:ext cx="6199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분이 지나면 미팅이 종료되고 친구를 신청할 수 있습니다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91705" y="3666394"/>
            <a:ext cx="2048607" cy="8968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70733" y="3692770"/>
            <a:ext cx="2048607" cy="8968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042392" y="3244334"/>
            <a:ext cx="1882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친구를 맺습니다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82204" y="3235514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mtClean="0">
                <a:solidFill>
                  <a:srgbClr val="FF0000"/>
                </a:solidFill>
                <a:latin typeface="맑은 고딕" panose="020B0503020000020004" pitchFamily="50" charset="-127"/>
              </a:rPr>
              <a:t>친구를 맺지 않습니다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5078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42170" y="3232706"/>
            <a:ext cx="6907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미팅이 종료되었다는 화면이 뜨고 홈페이지로 </a:t>
            </a:r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</a:rPr>
              <a:t>리다이렉트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 됩니다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505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615462" y="2066191"/>
            <a:ext cx="3789484" cy="15358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210050" y="1122363"/>
            <a:ext cx="1894742" cy="7914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713286" y="5555760"/>
            <a:ext cx="8050822" cy="6758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15462" y="3694113"/>
            <a:ext cx="3892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친구를 맺은 상대와의 </a:t>
            </a:r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</a:rPr>
              <a:t>채팅방입니다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207194" y="1333412"/>
            <a:ext cx="4035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친구의 프로필로 이동할 수 있습니다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.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64260" y="5016998"/>
            <a:ext cx="3573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친구와 채팅을 나눌 수 있습니다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818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95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342080" y="4758833"/>
            <a:ext cx="1576967" cy="5910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147" y="3159935"/>
            <a:ext cx="712603" cy="21734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41864" y="5414851"/>
            <a:ext cx="3512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회원 정보를 수정할 수 있습니다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61250" y="1239076"/>
            <a:ext cx="3825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자신이 받은 </a:t>
            </a:r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</a:rPr>
              <a:t>뱃지를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 볼 수 있습니다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512565" y="1725120"/>
            <a:ext cx="4413950" cy="15456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792097" y="2778838"/>
            <a:ext cx="1046496" cy="4076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040947" y="3424358"/>
            <a:ext cx="30508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</a:rPr>
              <a:t>뱃지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 위에 마우스를 올리면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설명이 나옵니다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242538" y="3331153"/>
            <a:ext cx="2798409" cy="26388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963290" y="6062051"/>
            <a:ext cx="46666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대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1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미팅에서 내가 상대방에게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불러 일으킨 감정에 대한 다이어그램입니다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031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회원 정보 수정 페이지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141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대</a:t>
            </a:r>
            <a:r>
              <a:rPr lang="en-US" altLang="ko-KR" dirty="0" smtClean="0"/>
              <a:t>3</a:t>
            </a:r>
            <a:r>
              <a:rPr lang="ko-KR" altLang="en-US" dirty="0" smtClean="0"/>
              <a:t>관련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8945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788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413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692769" y="2540977"/>
            <a:ext cx="4756639" cy="1143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625254" y="2912422"/>
            <a:ext cx="2092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소셜 로그인</a:t>
            </a:r>
            <a:endParaRPr lang="ko-KR" altLang="en-US" sz="2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128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68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57038" y="2209037"/>
            <a:ext cx="4314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소셜 계정으로 로그인 합니다</a:t>
            </a:r>
            <a:endParaRPr lang="ko-KR" altLang="en-US" sz="2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167553" y="508550"/>
            <a:ext cx="3789485" cy="392136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757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회원 가입 시 정보 입력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199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-1342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71501" y="61546"/>
            <a:ext cx="1301261" cy="508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991971" y="52632"/>
            <a:ext cx="1301261" cy="508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898767" y="52632"/>
            <a:ext cx="1301261" cy="508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45369" y="52632"/>
            <a:ext cx="1301261" cy="508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0298981" y="52632"/>
            <a:ext cx="1301261" cy="508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800440" y="1323242"/>
            <a:ext cx="3291513" cy="21057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053110" y="1323242"/>
            <a:ext cx="3291513" cy="21057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918647" y="3629879"/>
            <a:ext cx="1055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1:1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미팅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240924" y="3546135"/>
            <a:ext cx="1055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3:3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미팅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4582" y="62530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</a:rPr>
              <a:t>메인화면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542002" y="64104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</a:rPr>
              <a:t>메인화면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60502" y="58902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채팅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995398" y="57739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mtClean="0">
                <a:solidFill>
                  <a:srgbClr val="FF0000"/>
                </a:solidFill>
                <a:latin typeface="맑은 고딕" panose="020B0503020000020004" pitchFamily="50" charset="-127"/>
              </a:rPr>
              <a:t>로그아웃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632701" y="58902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프로필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878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018085" y="3727938"/>
            <a:ext cx="2004646" cy="7913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56085" y="3727938"/>
            <a:ext cx="2064724" cy="7913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66410" y="4611321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미팅 입장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56085" y="4611321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메인 화면으로 나가기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3284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415917" y="914400"/>
            <a:ext cx="2178813" cy="18815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939372" y="476813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얼굴이 가려집니다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888941" y="2934799"/>
            <a:ext cx="1582697" cy="5469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939372" y="3786181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카메라 끄기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/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마이크 끄기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/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나가기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3101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208548" y="2001838"/>
            <a:ext cx="2556883" cy="27284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765431" y="3105834"/>
            <a:ext cx="24256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상대방의 얼굴 전체가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가려집니다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765430" y="401638"/>
            <a:ext cx="1239715" cy="12689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477" y="7943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상대방이 느끼는 감정에 따라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</a:rPr>
              <a:t>이모티콘이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 표시됩니다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969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208548" y="2001838"/>
            <a:ext cx="2556883" cy="27284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61947" y="1540431"/>
            <a:ext cx="3332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분이 지나면 눈이 공개됩니다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359162" y="3719145"/>
            <a:ext cx="4712676" cy="21453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638711" y="5962158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상대방과 채팅을 주고 받을 수 있습니다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086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136</Words>
  <Application>Microsoft Office PowerPoint</Application>
  <PresentationFormat>와이드스크린</PresentationFormat>
  <Paragraphs>37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HY신명조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회원 가입 시 정보 입력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회원 정보 수정 페이지</vt:lpstr>
      <vt:lpstr>3대3관련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8</cp:revision>
  <dcterms:created xsi:type="dcterms:W3CDTF">2023-02-15T07:19:28Z</dcterms:created>
  <dcterms:modified xsi:type="dcterms:W3CDTF">2023-02-15T08:05:13Z</dcterms:modified>
</cp:coreProperties>
</file>